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Spline Sans"/>
      <p:regular r:id="rId20"/>
    </p:embeddedFont>
    <p:embeddedFont>
      <p:font typeface="Spline Sans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Barlow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hyperlink" Target="https://cdn.shopify.com/s/files/1/1509/1638/files/AZ110_A3-4_EN_B0722MD4FY_d3d21f63-1a38-4190-bfb8-ee2378d42c13.pdf?v=1721047835" TargetMode="External"/><Relationship Id="rId2" Type="http://schemas.openxmlformats.org/officeDocument/2006/relationships/hyperlink" Target="https://gitlab.com/4i3785803/Telecomunicazioni/-/tree/master/laboratorio?ref_type=heads" TargetMode="External"/><Relationship Id="rId3" Type="http://schemas.openxmlformats.org/officeDocument/2006/relationships/hyperlink" Target="https://energiazero.org/cerca.php" TargetMode="External"/><Relationship Id="rId5" Type="http://schemas.openxmlformats.org/officeDocument/2006/relationships/hyperlink" Target="https://github.com/simofb21/Progetto-RaspberryPI" TargetMode="External"/><Relationship Id="rId4" Type="http://schemas.openxmlformats.org/officeDocument/2006/relationships/image" Target="../media/image-13-1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27578"/>
            <a:ext cx="7415927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Geometry Flow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384417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Progetto di telecomunicazioni sulle tecnologie trasmissive Bluetooth e Serial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91192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Realizzato da Fusar Bassini Simone,Cornetti Andrea, Valati Nicolas, Ambrosini Ares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443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TIMELINE 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8398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Analisi Iniziale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Definizione degli obiettivi e scelta delle tecnologie da utilizzare.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604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Sviluppo Indipendente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4177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Creazione del 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server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 Python (Flask) che interagirà poi con coordinate 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2231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Realizzazione del 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minigioco</a:t>
            </a:r>
            <a:pPr algn="l" lvl="1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 JavaScript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7045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Integrazione Hardware-Software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18588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Cablaggio dell'Arduino con il joystick e adattatore Bluetooth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66725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Lettura coordinate joystick e invio di esse al pc 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1486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Lettura coordinate sul pc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6299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Invio coordinate al server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59299"/>
            <a:ext cx="69864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Sviluppi Futuri del Progetto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11538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Abbiamo alcuni sviluppi futuri in mente che potrebbero ampliare ulteriormente il progetto e coprire alcuni limiti attuali di esso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18313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Aggiunta di punteggi e livelli di difficoltà progressivi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66450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Salvataggio dei risultati per permettere per esempio agli utenti di conoscere i loro precedenti punteggi ecc...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54092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Introduzione della modalità multiplayer locale per interazione sociale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41734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Miglioramento della latenza per un gameplay più fluido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89871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Scelta tra diverse versioni e modalità di gioco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638008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Rendere il server sempre disponibile online, in grado di interagire in tempo reale con i dati ricevuti dal joystick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677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Conclusioni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923818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 progetto "Geometry Flow" ha raggiunto l’obiettivo di creare un gioco web interattivo che può essere controllato sia tramite tastiera che tramite joystick. La combinazione di hardware (Arduino, Bluetooth) e software (server Flask, applicazione web) ha dimostrato di funzionare correttamente, offrendo una buona base per espandere il gioco e introdurre nuove funzionalità. Sebbene il gioco sia semplice, offre molteplici modalità di gioco, aumentando la versatilità del progetto.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96681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697" y="643414"/>
            <a:ext cx="6129695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Cosa abbiamo consultato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10697" y="1750219"/>
            <a:ext cx="1300900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Sono state molto utili le seguenti risorse : 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10697" y="2381369"/>
            <a:ext cx="1300900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</a:t>
            </a:r>
            <a:pPr algn="l" indent="0" marL="0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per l' adattatore bluetooth hc-05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0697" y="3012519"/>
            <a:ext cx="1300900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-tutorial per comunicazione in python 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0697" y="3643670"/>
            <a:ext cx="1300900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-tutorial Arduino per joystick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0697" y="4361736"/>
            <a:ext cx="4284583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REPO DEL PROGETTO : </a:t>
            </a:r>
            <a:endParaRPr lang="en-US" sz="3200" dirty="0"/>
          </a:p>
        </p:txBody>
      </p:sp>
      <p:pic>
        <p:nvPicPr>
          <p:cNvPr id="8" name="Image 0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97" y="5223867"/>
            <a:ext cx="13009007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51253"/>
            <a:ext cx="58927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Contesto e motivazioni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50733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Volevamo fare qualcosa di più interessante di una   semplice comunicazione tra client e server che usasse un Raspberry Pi.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57509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Abbiamo pensato subito ad un gioco.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 questo doveva sfruttare anche un componente hardware , ovvero il Joystick. 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31554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Abbiamo quindi avuto diverse possibilità : 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98824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Noi abbiamo scelto di realizzare una web app,  che interagisse coi dati ricevuti dal joystick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5454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COME ? 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34095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quel punto, ci siamo chiesti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realizzare tutto questo.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Abbiamo scoperto che potevamo utilizzare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Flask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per creare un server in grado di ospitare il nostro gioco (la web app) direttamente sul Raspberry Pi.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9689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Abbiamo visto che con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era possibile inviare richieste alle pagine web e utilizzare i dati ricevuti per gestire il comportamento del gioco.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764649"/>
            <a:ext cx="12902327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 da lì è stata tutta programmazione e sistemare i cavi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👨‍💻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46039"/>
            <a:ext cx="551009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Obiettivi del Progetto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745224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8073" y="2702123"/>
            <a:ext cx="26587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Giocare da tastiera</a:t>
            </a:r>
            <a:endParaRPr lang="en-US" sz="21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42" y="2745224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621179" y="2702123"/>
            <a:ext cx="26587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Giocare con il Joystick</a:t>
            </a:r>
            <a:endParaRPr lang="en-US" sz="21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171593"/>
            <a:ext cx="617220" cy="617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28073" y="4128492"/>
            <a:ext cx="265878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COMUNICAZIONE TRA PC E ARDUINO con Bluetooth</a:t>
            </a:r>
            <a:endParaRPr lang="en-US" sz="21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42" y="4171593"/>
            <a:ext cx="617220" cy="61722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621179" y="4128492"/>
            <a:ext cx="265878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COMUNICAZIONE TRA PC E ARDUINO con Seriale</a:t>
            </a:r>
            <a:endParaRPr lang="en-US" sz="21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940862"/>
            <a:ext cx="617220" cy="61722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728073" y="5897761"/>
            <a:ext cx="26587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Server Flask che interagisca con PC</a:t>
            </a:r>
            <a:endParaRPr lang="en-US" sz="215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142" y="5940862"/>
            <a:ext cx="617220" cy="61722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621179" y="5897761"/>
            <a:ext cx="26587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Pagina web responsive</a:t>
            </a:r>
            <a:endParaRPr lang="en-US" sz="2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23336"/>
            <a:ext cx="582418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Campo di applicazione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0288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Ambito del Progetto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Il progetto si inserisce nel contesto delle interazioni hardware-software e della comunicazione tra dispositivi  in diverse maniere : richieste web, cavi,bluetooth…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706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 di Utilizzo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433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Potranno utilizzare il nostro chiunque possieda un pc e una connessione internet in quanto  la versione che funziona solo da tastiera  è disponibile online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91109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Noi consentiamo di farlo anche in maniera differente , col Joystick 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896" y="393621"/>
            <a:ext cx="3374708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Componenti necessari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896" y="1166932"/>
            <a:ext cx="3145274" cy="21519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2881" y="1149072"/>
            <a:ext cx="159043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Adattatore HC-05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529" y="1166932"/>
            <a:ext cx="925949" cy="10064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4867" y="2334339"/>
            <a:ext cx="314527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11006852" y="1149072"/>
            <a:ext cx="159043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Joystick di Arduino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96" y="3801785"/>
            <a:ext cx="3145274" cy="21519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02881" y="3783925"/>
            <a:ext cx="159043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Arduino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867" y="3801785"/>
            <a:ext cx="3145274" cy="26839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4867" y="6646664"/>
            <a:ext cx="314527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12" name="Text 6"/>
          <p:cNvSpPr/>
          <p:nvPr/>
        </p:nvSpPr>
        <p:spPr>
          <a:xfrm>
            <a:off x="11006852" y="3783925"/>
            <a:ext cx="159043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PC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96" y="7326392"/>
            <a:ext cx="2452807" cy="167818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7366" y="7308533"/>
            <a:ext cx="159043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Raspberry Pi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8828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LIMITAZIONI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678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Bluetooth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senza HC-05 , che non sempre va , non possiamo usare questo mezzo trasmissivo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49203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Latenza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Nonostante il sistema sia abbastanza fluido, la latenza tra il movimento del joystick e il rendering del gioco può variare in base alla connessione seriale o Bluetooth e il tempo di invio al Server,  e potrebbe influire sull’esperienza di gioco.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206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Hardware richiesto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servono diversi componenti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0204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Costo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i componenti costano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8341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connessione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 la versione  online  da tastiera e la versione col server sul Raspberry Pi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86478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Stessa rete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se si vuole interagire col server , esso deve trovarsi sulla stessa rete del pc che vuole interagire 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3461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Cablaggio complesso 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75454"/>
            <a:ext cx="643282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Funzionalità del progetto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550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 l' utente sarà possibile giocare al minigame. 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62770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 minigame consiste nel comandare un quadratino verde, che deve scappare dai  quadratini nemici che si muovono in maniera randomica , l' obiettivo è resistere il più tempo possibile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954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Potrà farlo in diverse maniere: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681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-visitando la pagina web  https://fb-bike.it/game3/ 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408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-scaricando tutto lo zip e : 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7135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                                      .giocare senza connessione alla versione solo da tastiera accedendo alla pagina index.html 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38627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                                      .copiando il cablaggio del solo joystick e giocare effettivamente sul server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70589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                                      .copiando il cablaggio con anche l' adattatore Bluetooth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062" y="536734"/>
            <a:ext cx="8145304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DESCRIZIONE DEL PROGETTO GENERALE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83062" y="1469112"/>
            <a:ext cx="13264277" cy="6224111"/>
          </a:xfrm>
          <a:prstGeom prst="roundRect">
            <a:avLst>
              <a:gd name="adj" fmla="val 4704"/>
            </a:avLst>
          </a:prstGeom>
          <a:solidFill>
            <a:srgbClr val="004D36"/>
          </a:solidFill>
          <a:ln/>
        </p:spPr>
      </p:sp>
      <p:sp>
        <p:nvSpPr>
          <p:cNvPr id="4" name="Shape 2"/>
          <p:cNvSpPr/>
          <p:nvPr/>
        </p:nvSpPr>
        <p:spPr>
          <a:xfrm>
            <a:off x="673418" y="1469112"/>
            <a:ext cx="13283565" cy="6224111"/>
          </a:xfrm>
          <a:prstGeom prst="roundRect">
            <a:avLst>
              <a:gd name="adj" fmla="val 470"/>
            </a:avLst>
          </a:prstGeom>
          <a:solidFill>
            <a:srgbClr val="004D36"/>
          </a:solidFill>
          <a:ln/>
        </p:spPr>
      </p:sp>
      <p:sp>
        <p:nvSpPr>
          <p:cNvPr id="5" name="Text 3"/>
          <p:cNvSpPr/>
          <p:nvPr/>
        </p:nvSpPr>
        <p:spPr>
          <a:xfrm>
            <a:off x="868561" y="1615440"/>
            <a:ext cx="12893278" cy="5931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[Joystick]                                    [PC (Tastiera)]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│       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[Arduino]    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┌──────┴──────┐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│             │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(Seriale USB)     (Bluetooth HC-05)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│             │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└──────┬──────┘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│       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[PC (riceve da Arduino)]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│       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[POST request al Server]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│       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[Server Flask su Raspberry Pi]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│                                                │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───────────────────── │ ──────────────────────────                    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           ▼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[Gioco Web (JavaScript)]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2025-04-27T12:07:38Z</dcterms:created>
  <dcterms:modified xsi:type="dcterms:W3CDTF">2025-04-27T12:07:38Z</dcterms:modified>
</cp:coreProperties>
</file>